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9" r:id="rId3"/>
    <p:sldId id="260" r:id="rId4"/>
  </p:sldIdLst>
  <p:sldSz cx="12192000" cy="6858000"/>
  <p:notesSz cx="6858000" cy="9144000"/>
  <p:defaultTextStyle>
    <a:defPPr>
      <a:defRPr lang="pl-P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70" d="100"/>
          <a:sy n="70" d="100"/>
        </p:scale>
        <p:origin x="71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Slajd tytuł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pl-PL" smtClean="0"/>
              <a:t>Kliknij, aby edytować styl wzorca podtytułu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0744927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ytuł i tekst pionow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07941239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ytuł pionowy i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pionowy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ytułu pionowego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11215431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ytuł i zawartoś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5549958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Nagłówek sekcj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339739511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wa elementy zawartośc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9227839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ównani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4" name="Symbol zastępczy zawartości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5" name="Symbol zastępczy tekstu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6" name="Symbol zastępczy zawartości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7" name="Symbol zastępczy daty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8" name="Symbol zastępczy stopki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9" name="Symbol zastępczy numeru slajd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90122081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ylko tytu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daty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4" name="Symbol zastępczy stopki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5" name="Symbol zastępczy numeru slajd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3623587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us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daty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3" name="Symbol zastępczy stopki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4" name="Symbol zastępczy numeru slajd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85822555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Zawartość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zawartości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22393357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az z podpis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obrazu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pl-PL"/>
          </a:p>
        </p:txBody>
      </p:sp>
      <p:sp>
        <p:nvSpPr>
          <p:cNvPr id="4" name="Symbol zastępczy tekstu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pl-PL" smtClean="0"/>
              <a:t>Kliknij, aby edytować style wzorca tekstu</a:t>
            </a:r>
          </a:p>
        </p:txBody>
      </p:sp>
      <p:sp>
        <p:nvSpPr>
          <p:cNvPr id="5" name="Symbol zastępczy daty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6" name="Symbol zastępczy stopki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pl-PL"/>
          </a:p>
        </p:txBody>
      </p:sp>
      <p:sp>
        <p:nvSpPr>
          <p:cNvPr id="7" name="Symbol zastępczy numeru slajd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16363450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ymbol zastępczy tytułu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pl-PL" smtClean="0"/>
              <a:t>Kliknij, aby edytować styl</a:t>
            </a:r>
            <a:endParaRPr lang="pl-PL"/>
          </a:p>
        </p:txBody>
      </p:sp>
      <p:sp>
        <p:nvSpPr>
          <p:cNvPr id="3" name="Symbol zastępczy tekstu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pl-PL" smtClean="0"/>
              <a:t>Kliknij, aby edytować style wzorca tekstu</a:t>
            </a:r>
          </a:p>
          <a:p>
            <a:pPr lvl="1"/>
            <a:r>
              <a:rPr lang="pl-PL" smtClean="0"/>
              <a:t>Drugi poziom</a:t>
            </a:r>
          </a:p>
          <a:p>
            <a:pPr lvl="2"/>
            <a:r>
              <a:rPr lang="pl-PL" smtClean="0"/>
              <a:t>Trzeci poziom</a:t>
            </a:r>
          </a:p>
          <a:p>
            <a:pPr lvl="3"/>
            <a:r>
              <a:rPr lang="pl-PL" smtClean="0"/>
              <a:t>Czwarty poziom</a:t>
            </a:r>
          </a:p>
          <a:p>
            <a:pPr lvl="4"/>
            <a:r>
              <a:rPr lang="pl-PL" smtClean="0"/>
              <a:t>Piąty poziom</a:t>
            </a:r>
            <a:endParaRPr lang="pl-PL"/>
          </a:p>
        </p:txBody>
      </p:sp>
      <p:sp>
        <p:nvSpPr>
          <p:cNvPr id="4" name="Symbol zastępczy daty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283434-74AC-4892-A80D-B1624B5AB280}" type="datetimeFigureOut">
              <a:rPr lang="pl-PL" smtClean="0"/>
              <a:t>2020-12-18</a:t>
            </a:fld>
            <a:endParaRPr lang="pl-PL"/>
          </a:p>
        </p:txBody>
      </p:sp>
      <p:sp>
        <p:nvSpPr>
          <p:cNvPr id="5" name="Symbol zastępczy stopki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pl-PL"/>
          </a:p>
        </p:txBody>
      </p:sp>
      <p:sp>
        <p:nvSpPr>
          <p:cNvPr id="6" name="Symbol zastępczy numeru slajdu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CFC7ACB-B1A7-4714-8807-3238B7A409F4}" type="slidenum">
              <a:rPr lang="pl-PL" smtClean="0"/>
              <a:t>‹#›</a:t>
            </a:fld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426647702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pl-P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../../../../3%20PULPIT%202/podk&#322;ady%20muzyczne/Sofia/Alvaro%20Soler%20-%20Sofia_wolno.mp3" TargetMode="External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2.png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ytuł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pl-PL" dirty="0" smtClean="0">
                <a:solidFill>
                  <a:srgbClr val="FF0000"/>
                </a:solidFill>
                <a:latin typeface="Arial Narrow" panose="020B0606020202030204" pitchFamily="34" charset="0"/>
              </a:rPr>
              <a:t>RUSZAJ  SIĘ </a:t>
            </a:r>
            <a:br>
              <a:rPr lang="pl-PL" dirty="0" smtClean="0">
                <a:solidFill>
                  <a:srgbClr val="FF0000"/>
                </a:solidFill>
                <a:latin typeface="Arial Narrow" panose="020B0606020202030204" pitchFamily="34" charset="0"/>
              </a:rPr>
            </a:br>
            <a:r>
              <a:rPr lang="pl-PL" dirty="0" smtClean="0">
                <a:solidFill>
                  <a:srgbClr val="FF0000"/>
                </a:solidFill>
                <a:latin typeface="Arial Narrow" panose="020B0606020202030204" pitchFamily="34" charset="0"/>
              </a:rPr>
              <a:t>ZGODNIE  Z  KODEM…</a:t>
            </a:r>
            <a:endParaRPr lang="pl-PL" dirty="0">
              <a:solidFill>
                <a:srgbClr val="FF0000"/>
              </a:solidFill>
              <a:latin typeface="Arial Narrow" panose="020B0606020202030204" pitchFamily="34" charset="0"/>
            </a:endParaRPr>
          </a:p>
        </p:txBody>
      </p:sp>
      <p:sp>
        <p:nvSpPr>
          <p:cNvPr id="3" name="Podtytuł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pl-PL"/>
          </a:p>
        </p:txBody>
      </p:sp>
    </p:spTree>
    <p:extLst>
      <p:ext uri="{BB962C8B-B14F-4D97-AF65-F5344CB8AC3E}">
        <p14:creationId xmlns:p14="http://schemas.microsoft.com/office/powerpoint/2010/main" val="24959246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4818" name="Picture 2"/>
          <p:cNvPicPr>
            <a:picLocks noGrp="1" noChangeAspect="1" noChangeArrowheads="1"/>
          </p:cNvPicPr>
          <p:nvPr>
            <p:ph idx="4294967295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2592388" y="434976"/>
            <a:ext cx="7751762" cy="5661025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34819" name="Picture 6">
            <a:hlinkClick r:id="rId3" action="ppaction://hlinkfile"/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310689" y="88900"/>
            <a:ext cx="1214437" cy="12192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9657070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5842" name="Picture 2"/>
          <p:cNvPicPr>
            <a:picLocks noGrp="1" noChangeAspect="1" noChangeArrowheads="1"/>
          </p:cNvPicPr>
          <p:nvPr>
            <p:ph idx="4294967295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2536825" y="441325"/>
            <a:ext cx="7880350" cy="6178550"/>
          </a:xfrm>
          <a:noFill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369257174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Motyw pakietu Office">
  <a:themeElements>
    <a:clrScheme name="Pakiet 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Pakiet 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Pakiet 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</Words>
  <Application>Microsoft Office PowerPoint</Application>
  <PresentationFormat>Panoramiczny</PresentationFormat>
  <Paragraphs>1</Paragraphs>
  <Slides>3</Slides>
  <Notes>0</Notes>
  <HiddenSlides>0</HiddenSlides>
  <MMClips>0</MMClips>
  <ScaleCrop>false</ScaleCrop>
  <HeadingPairs>
    <vt:vector size="6" baseType="variant">
      <vt:variant>
        <vt:lpstr>Używane czcionki</vt:lpstr>
      </vt:variant>
      <vt:variant>
        <vt:i4>4</vt:i4>
      </vt:variant>
      <vt:variant>
        <vt:lpstr>Motyw</vt:lpstr>
      </vt:variant>
      <vt:variant>
        <vt:i4>1</vt:i4>
      </vt:variant>
      <vt:variant>
        <vt:lpstr>Tytuły slajdów</vt:lpstr>
      </vt:variant>
      <vt:variant>
        <vt:i4>3</vt:i4>
      </vt:variant>
    </vt:vector>
  </HeadingPairs>
  <TitlesOfParts>
    <vt:vector size="8" baseType="lpstr">
      <vt:lpstr>Arial</vt:lpstr>
      <vt:lpstr>Arial Narrow</vt:lpstr>
      <vt:lpstr>Calibri</vt:lpstr>
      <vt:lpstr>Calibri Light</vt:lpstr>
      <vt:lpstr>Motyw pakietu Office</vt:lpstr>
      <vt:lpstr>RUSZAJ  SIĘ  ZGODNIE  Z  KODEM…</vt:lpstr>
      <vt:lpstr>Prezentacja programu PowerPoint</vt:lpstr>
      <vt:lpstr>Prezentacja programu PowerPoint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ZATAŃCZ</dc:title>
  <dc:creator>user</dc:creator>
  <cp:lastModifiedBy>user</cp:lastModifiedBy>
  <cp:revision>3</cp:revision>
  <dcterms:created xsi:type="dcterms:W3CDTF">2020-12-18T21:01:25Z</dcterms:created>
  <dcterms:modified xsi:type="dcterms:W3CDTF">2020-12-18T21:04:27Z</dcterms:modified>
</cp:coreProperties>
</file>

<file path=docProps/thumbnail.jpeg>
</file>